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7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103" d="100"/>
          <a:sy n="103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854A-F8B4-4564-8F9C-B1DF69203B5E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3523-19BF-436B-8604-EFF774792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854A-F8B4-4564-8F9C-B1DF69203B5E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3523-19BF-436B-8604-EFF774792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854A-F8B4-4564-8F9C-B1DF69203B5E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3523-19BF-436B-8604-EFF774792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854A-F8B4-4564-8F9C-B1DF69203B5E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3523-19BF-436B-8604-EFF774792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854A-F8B4-4564-8F9C-B1DF69203B5E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3523-19BF-436B-8604-EFF774792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854A-F8B4-4564-8F9C-B1DF69203B5E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3523-19BF-436B-8604-EFF774792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854A-F8B4-4564-8F9C-B1DF69203B5E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3523-19BF-436B-8604-EFF774792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854A-F8B4-4564-8F9C-B1DF69203B5E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3523-19BF-436B-8604-EFF774792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854A-F8B4-4564-8F9C-B1DF69203B5E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3523-19BF-436B-8604-EFF774792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854A-F8B4-4564-8F9C-B1DF69203B5E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3523-19BF-436B-8604-EFF774792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854A-F8B4-4564-8F9C-B1DF69203B5E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3523-19BF-436B-8604-EFF774792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9854A-F8B4-4564-8F9C-B1DF69203B5E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B3523-19BF-436B-8604-EFF774792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5;&#1088;&#1077;&#1079;&#1077;&#1085;&#1090;&#1072;&#1094;&#1080;&#1080;\&#1052;&#1077;&#1083;&#1086;&#1076;&#1080;&#1103;_-_&#1042;_&#1075;&#1086;&#1089;&#1090;&#1103;&#1093;_&#1091;_&#1089;&#1082;&#1072;&#1079;&#1082;&#1080;_(mp3ostrov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g0.liveinternet.ru/images/foto/b/2/apps/1/442/1442384_26d86c46d84e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Настя\звери\1265571598_5d97ee9d47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C:\Users\Администратор\Desktop\Настя\звери\и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785813"/>
            <a:ext cx="3143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1" y="4725144"/>
            <a:ext cx="5112567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«Здравствуй, сказка!»</a:t>
            </a:r>
          </a:p>
        </p:txBody>
      </p:sp>
      <p:pic>
        <p:nvPicPr>
          <p:cNvPr id="5" name="Мелодия_-_В_гостях_у_сказки_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Рассматривание картинок из серии «Дикие животные»</a:t>
            </a:r>
            <a:r>
              <a:rPr lang="ru-RU" dirty="0">
                <a:solidFill>
                  <a:srgbClr val="C00000"/>
                </a:solidFill>
              </a:rPr>
              <a:t> Цель: упражнять в узнавании и назывании животных леса.</a:t>
            </a:r>
          </a:p>
        </p:txBody>
      </p:sp>
      <p:pic>
        <p:nvPicPr>
          <p:cNvPr id="10" name="Содержимое 9" descr="http://kupinam.ru/system/images/image_links/165028/16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52936"/>
            <a:ext cx="2808312" cy="37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mistergid.ru/image/upload/2011-08-10/330026694634_629_c83218d2aba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572385"/>
            <a:ext cx="3673475" cy="428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solidFill>
            <a:srgbClr val="66FFFF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Просмотр мультфильма «Маша и медведь» </a:t>
            </a:r>
            <a:r>
              <a:rPr lang="ru-RU" dirty="0">
                <a:solidFill>
                  <a:srgbClr val="C00000"/>
                </a:solidFill>
              </a:rPr>
              <a:t>Цель: вызвать радостное настроение, развивать речь, словарный запас.</a:t>
            </a:r>
          </a:p>
        </p:txBody>
      </p:sp>
      <p:pic>
        <p:nvPicPr>
          <p:cNvPr id="7" name="Содержимое 6" descr="http://hargabedcover.info/images/131042-in-una-ipotetica-sfida-tra-masha-e-peppa-pig-noi-abbiamo-gi-decis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6506678" cy="397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Беседа о жизни лесных зверей. </a:t>
            </a:r>
            <a:r>
              <a:rPr lang="ru-RU" sz="3600" dirty="0">
                <a:solidFill>
                  <a:srgbClr val="C00000"/>
                </a:solidFill>
              </a:rPr>
              <a:t>Цель: рассказать о повадках лисы и зайца (лиса хищница - охотится на зайчика, он от нее прячется.)</a:t>
            </a:r>
          </a:p>
        </p:txBody>
      </p:sp>
      <p:pic>
        <p:nvPicPr>
          <p:cNvPr id="7" name="Содержимое 6" descr="http://svitppt.com.ua/images/3/2330/960/img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564904"/>
            <a:ext cx="5962609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Игра-занятие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Сказка </a:t>
            </a:r>
            <a:r>
              <a:rPr lang="ru-RU" sz="2400" b="1" dirty="0">
                <a:solidFill>
                  <a:srgbClr val="C00000"/>
                </a:solidFill>
              </a:rPr>
              <a:t>«Курочка Ряба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dirty="0"/>
              <a:t> </a:t>
            </a:r>
            <a:r>
              <a:rPr lang="ru-RU" sz="1800" b="1" i="1" dirty="0"/>
              <a:t>Цели: побуждать детей слушать сказку в инсценированном варианте и в обычном пересказе, вызвать желание прослушать ее еще раз. Формировать способность обобщению путем упражнения детей в подборе к глаголам соответствующих существительных.</a:t>
            </a:r>
            <a:endParaRPr lang="ru-RU" sz="1800" b="1" i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http://1.bp.blogspot.com/-RMnf1yMFYwQ/UP5TiU1VEbI/AAAAAAABjT0/YuS4mLc25cg/s1600/77982664_large_8633209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32037"/>
            <a:ext cx="70273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Чтение </a:t>
            </a:r>
            <a:r>
              <a:rPr lang="ru-RU" b="1" dirty="0">
                <a:solidFill>
                  <a:srgbClr val="C00000"/>
                </a:solidFill>
              </a:rPr>
              <a:t>сказки «Колобок» с </a:t>
            </a:r>
            <a:r>
              <a:rPr lang="ru-RU" b="1" dirty="0" smtClean="0">
                <a:solidFill>
                  <a:srgbClr val="C00000"/>
                </a:solidFill>
              </a:rPr>
              <a:t>показом.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 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sz="27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Цель: </a:t>
            </a:r>
            <a:r>
              <a:rPr lang="ru-RU" sz="2800" b="1" dirty="0" smtClean="0">
                <a:solidFill>
                  <a:srgbClr val="002060"/>
                </a:solidFill>
              </a:rPr>
              <a:t>Формировать умение понимать простые сюжеты небольших сказок, побуждать к повторению песенки колобка.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C:\Users\Юрик\Desktop\DCIM\DCIM\Новое\DSCF3170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74874"/>
            <a:ext cx="3240360" cy="449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Сказка в гости к нам пришла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Дети старшей группы показали нам сказку «РЕПКА»</a:t>
            </a:r>
            <a:endParaRPr lang="ru-RU" sz="2700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C:\Users\Юрик\Desktop\DCIM\DCIM\Новое\DSCF3218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680148" cy="227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Юрик\Desktop\DCIM\DCIM\Новое\DSCF32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56870"/>
            <a:ext cx="2051720" cy="300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Юрик\Desktop\DCIM\DCIM\Новое\DSCF32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56792"/>
            <a:ext cx="38164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Юрик\Desktop\DCIM\DCIM\Новое\DSCF32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077072"/>
            <a:ext cx="3452840" cy="239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Юрик\Desktop\DCIM\DCIM\Новое\DSCF322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293096"/>
            <a:ext cx="2811587" cy="207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Экспериментирование с солёным тестом.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C:\Users\Юрик\Desktop\DCIM\DCIM\Новое\DSCF3129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4040188" cy="227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Юрик\Desktop\DCIM\DCIM\Новое\DSCF3134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844824"/>
            <a:ext cx="25541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Юрик\Desktop\DCIM\DCIM\Новое\DSCF31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149080"/>
            <a:ext cx="3463093" cy="248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Юрик\Desktop\DCIM\DCIM\Новое\DSCF313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05064"/>
            <a:ext cx="163930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Users\Администратор\Desktop\Настя\звери\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00808"/>
            <a:ext cx="2405428" cy="229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Лепка «Весёлые колобки»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" name="Содержимое 8" descr="C:\Users\Юрик\Desktop\DCIM\DCIM\Новое\DSCF317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04048" y="332657"/>
            <a:ext cx="3682752" cy="46085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</a:rPr>
              <a:t>Рисование с элементами аппликации «Дорожка для Колобка»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C:\Users\Юрик\Desktop\DCIM\DCIM\Новое\DSCF317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3829914" cy="564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:\Users\Администратор\Desktop\Настя\звери\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18235"/>
            <a:ext cx="2765468" cy="263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  <a:solidFill>
            <a:srgbClr val="66FFFF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Аппликация «Выросла репка большая-пребольшая»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dirty="0" smtClean="0">
                <a:solidFill>
                  <a:srgbClr val="002060"/>
                </a:solidFill>
              </a:rPr>
              <a:t>Цель</a:t>
            </a:r>
            <a:r>
              <a:rPr lang="ru-RU" sz="2000" b="1" dirty="0">
                <a:solidFill>
                  <a:srgbClr val="002060"/>
                </a:solidFill>
              </a:rPr>
              <a:t>: повторить с детьми знание желтого и зеленого цвета, учить наносить клейстер на заготовленные детали при помощи кисточки, приклеивать их к листу бумаги, соединяя детали по образцу.</a:t>
            </a:r>
          </a:p>
        </p:txBody>
      </p:sp>
      <p:pic>
        <p:nvPicPr>
          <p:cNvPr id="5" name="Рисунок 4" descr="C:\Users\Юрик\Desktop\DCIM\DCIM\Новое\DSCF31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712879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Desktop\Настя\звери\1246550663_moi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19672" y="764704"/>
            <a:ext cx="345638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716015" y="285750"/>
            <a:ext cx="4285109" cy="564356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 </a:t>
            </a:r>
            <a:r>
              <a:rPr lang="ru-RU" sz="2800" dirty="0"/>
              <a:t>Создать условия для развития познавательных способностей и развития речи детей в процессе реализации проекта «Здравствуй, сказка</a:t>
            </a:r>
            <a:r>
              <a:rPr lang="ru-RU" sz="2800" dirty="0" smtClean="0"/>
              <a:t>!»</a:t>
            </a:r>
            <a:endParaRPr lang="ru-RU" sz="2600" dirty="0"/>
          </a:p>
        </p:txBody>
      </p:sp>
      <p:pic>
        <p:nvPicPr>
          <p:cNvPr id="13315" name="Picture 5" descr="C:\Users\Администратор\Desktop\Настя\звери\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5030" flipH="1">
            <a:off x="2106789" y="2578401"/>
            <a:ext cx="295751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Физическое развитие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Подвижные игры: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«У медведя во бору», «Зайчики» 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Цель: упражнять детей в подражании воспитателю во время выполнения им движений по тексту.</a:t>
            </a:r>
          </a:p>
          <a:p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«Волк-волчок» 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Цель: вызвать у детей положительный эмоциональный настрой, развивать умение внимательно слушать взрослого, действовать по сигналу. </a:t>
            </a:r>
          </a:p>
          <a:p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«Собачка Жучка». 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Цель: Развивать умение внимательно слушать взрослого, действовать по сигналу.</a:t>
            </a:r>
          </a:p>
          <a:p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«Раз, два, три - колобка догони! » 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Цель: развивать глазомер, умение ориентироваться в пространстве.</a:t>
            </a:r>
          </a:p>
          <a:p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"Зайка серенький сидит". 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Цель: развивать двигательную активность, внимание </a:t>
            </a:r>
          </a:p>
          <a:p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«Догони зайчика». 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Цель : упражнять в беге за воспитателем, не наталкиваясь друг на друга.</a:t>
            </a:r>
          </a:p>
          <a:p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«Где курочка спрятала яичко? ».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Цель: упражнять в ориентировке в игровой комнате, вызвать радость от коллективной игры.</a:t>
            </a:r>
          </a:p>
          <a:p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«Вышла курочка гулять» 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Цель: учить выполнять действия по сигналу, ориентироваться в пространстве.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25144"/>
            <a:ext cx="1351266" cy="19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Юрик\Desktop\DCIM\DCIM\Новое\DSCF32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484784"/>
            <a:ext cx="192478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Юрик\Desktop\DCIM\DCIM\Новое\DSCF32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556792"/>
            <a:ext cx="18722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Юрик\Desktop\DCIM\DCIM\Новое\DSCF32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4941168"/>
            <a:ext cx="2520280" cy="159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Участие родителей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sz="5400" dirty="0" smtClean="0"/>
              <a:t>Выставка </a:t>
            </a:r>
            <a:r>
              <a:rPr lang="ru-RU" sz="5400" dirty="0"/>
              <a:t>работ родителей на тему: «Обложка любимой сказки» Цель: привлечь родителей к активной совместной деятельности для достижения положительных результатов в реализации проекта</a:t>
            </a:r>
            <a:r>
              <a:rPr lang="ru-RU" sz="5400" dirty="0" smtClean="0"/>
              <a:t>.</a:t>
            </a:r>
          </a:p>
          <a:p>
            <a:pPr algn="ctr"/>
            <a:r>
              <a:rPr lang="ru-RU" sz="5400" dirty="0" smtClean="0"/>
              <a:t>Реализация проекта продолжается до 10 декабря</a:t>
            </a:r>
            <a:endParaRPr lang="ru-RU" sz="5400" dirty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Desktop\Настя\звери\1246550663_moi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C:\Users\Администратор\Desktop\Настя\звери\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5030" flipH="1">
            <a:off x="1170458" y="2156128"/>
            <a:ext cx="3530337" cy="434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3568" y="692696"/>
            <a:ext cx="248490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5" name="Овал 4"/>
          <p:cNvSpPr/>
          <p:nvPr/>
        </p:nvSpPr>
        <p:spPr>
          <a:xfrm>
            <a:off x="4644008" y="188640"/>
            <a:ext cx="4499992" cy="63367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1.Создать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необходимые условия для знакомства детей с русскими народными сказками.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Содействовать созданию эмоционально - положительного климата в группе.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3. Привлекать детей к посильному участию в играх, развлечениях, подражая взрослым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4. Закреплять интерес детей к русским народным сказкам.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Побуждать детей к речевым высказываниям.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6. Создать условия для участия родителей в образовательном процессе ДОУ.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дминистратор\Desktop\Настя\звери\1266048399_kolobok-i-medv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C:\Users\Администратор\Desktop\Настя\звери\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987950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лако 3"/>
          <p:cNvSpPr/>
          <p:nvPr/>
        </p:nvSpPr>
        <p:spPr>
          <a:xfrm>
            <a:off x="3347864" y="0"/>
            <a:ext cx="2880320" cy="1643063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980728"/>
            <a:ext cx="2736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Вид </a:t>
            </a:r>
            <a:r>
              <a:rPr lang="ru-RU" b="1" dirty="0"/>
              <a:t>проекта: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err="1" smtClean="0"/>
              <a:t>творческо</a:t>
            </a:r>
            <a:r>
              <a:rPr lang="ru-RU" dirty="0" smtClean="0"/>
              <a:t> </a:t>
            </a:r>
            <a:r>
              <a:rPr lang="ru-RU" dirty="0"/>
              <a:t>- игровой.</a:t>
            </a:r>
          </a:p>
          <a:p>
            <a:r>
              <a:rPr lang="ru-RU" b="1" dirty="0"/>
              <a:t>Продолжительность</a:t>
            </a:r>
            <a:r>
              <a:rPr lang="ru-RU" b="1" dirty="0" smtClean="0"/>
              <a:t>:</a:t>
            </a:r>
          </a:p>
          <a:p>
            <a:r>
              <a:rPr lang="ru-RU" dirty="0"/>
              <a:t> краткосрочный.</a:t>
            </a:r>
          </a:p>
          <a:p>
            <a:r>
              <a:rPr lang="ru-RU" b="1" dirty="0"/>
              <a:t>Сроки реализации</a:t>
            </a:r>
            <a:r>
              <a:rPr lang="ru-RU" b="1" dirty="0" smtClean="0"/>
              <a:t>:</a:t>
            </a:r>
          </a:p>
          <a:p>
            <a:r>
              <a:rPr lang="ru-RU" b="1" dirty="0"/>
              <a:t> </a:t>
            </a:r>
            <a:r>
              <a:rPr lang="ru-RU" dirty="0"/>
              <a:t>с </a:t>
            </a:r>
            <a:r>
              <a:rPr lang="ru-RU" dirty="0" smtClean="0"/>
              <a:t>10 ноября </a:t>
            </a:r>
            <a:r>
              <a:rPr lang="ru-RU" dirty="0"/>
              <a:t>по </a:t>
            </a:r>
            <a:r>
              <a:rPr lang="ru-RU" dirty="0" smtClean="0"/>
              <a:t>10 декабря </a:t>
            </a:r>
            <a:r>
              <a:rPr lang="ru-RU" dirty="0"/>
              <a:t>2015</a:t>
            </a:r>
          </a:p>
          <a:p>
            <a:r>
              <a:rPr lang="ru-RU" b="1" dirty="0"/>
              <a:t>Участники:</a:t>
            </a:r>
            <a:r>
              <a:rPr lang="ru-RU" dirty="0"/>
              <a:t> воспитанники группы раннего возраста, родители, воспитатели детей группы </a:t>
            </a:r>
            <a:r>
              <a:rPr lang="ru-RU" dirty="0" smtClean="0"/>
              <a:t>«Ёжики».</a:t>
            </a:r>
            <a:endParaRPr lang="ru-RU" dirty="0"/>
          </a:p>
          <a:p>
            <a:r>
              <a:rPr lang="ru-RU" b="1" dirty="0"/>
              <a:t>Возраст детей:</a:t>
            </a:r>
            <a:r>
              <a:rPr lang="ru-RU" dirty="0"/>
              <a:t> 1, 6 </a:t>
            </a:r>
            <a:r>
              <a:rPr lang="ru-RU" dirty="0" smtClean="0"/>
              <a:t>– 2,1 </a:t>
            </a:r>
            <a:r>
              <a:rPr lang="ru-RU" dirty="0"/>
              <a:t>г.</a:t>
            </a:r>
          </a:p>
          <a:p>
            <a:r>
              <a:rPr lang="ru-RU" b="1" dirty="0" smtClean="0"/>
              <a:t>Форма проведения:</a:t>
            </a:r>
          </a:p>
          <a:p>
            <a:r>
              <a:rPr lang="ru-RU" dirty="0"/>
              <a:t> групповая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дминистратор\Desktop\ФОНЫ\Zm26hLGvQ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C:\Users\Администратор\Desktop\Настя\звери\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780928"/>
            <a:ext cx="2474020" cy="283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лако 7"/>
          <p:cNvSpPr/>
          <p:nvPr/>
        </p:nvSpPr>
        <p:spPr>
          <a:xfrm>
            <a:off x="2411760" y="332656"/>
            <a:ext cx="5040560" cy="91157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Подготовительный этап:</a:t>
            </a:r>
          </a:p>
        </p:txBody>
      </p:sp>
      <p:sp>
        <p:nvSpPr>
          <p:cNvPr id="13" name="Облако 12"/>
          <p:cNvSpPr/>
          <p:nvPr/>
        </p:nvSpPr>
        <p:spPr>
          <a:xfrm>
            <a:off x="107504" y="188640"/>
            <a:ext cx="3995936" cy="6480719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Tx/>
              <a:buChar char="-"/>
              <a:defRPr/>
            </a:pPr>
            <a:r>
              <a:rPr lang="ru-RU" sz="2000" b="1" dirty="0" smtClean="0"/>
              <a:t>Подбор </a:t>
            </a:r>
            <a:r>
              <a:rPr lang="ru-RU" sz="2000" b="1" dirty="0"/>
              <a:t>методической литературы. </a:t>
            </a:r>
            <a:endParaRPr lang="ru-RU" sz="2000" b="1" dirty="0" smtClean="0"/>
          </a:p>
          <a:p>
            <a:pPr algn="ctr">
              <a:buFontTx/>
              <a:buChar char="-"/>
              <a:defRPr/>
            </a:pPr>
            <a:r>
              <a:rPr lang="ru-RU" sz="2000" b="1" dirty="0" smtClean="0"/>
              <a:t>Приготовление </a:t>
            </a:r>
            <a:r>
              <a:rPr lang="ru-RU" sz="2000" b="1" dirty="0"/>
              <a:t>материалов для совместной деятельности с детьми (цветная бумага, картон, клей, карандаши, пластилин.) - Специально подобранные сказки для детей младшего дошкольного </a:t>
            </a:r>
            <a:r>
              <a:rPr lang="ru-RU" sz="2000" b="1" dirty="0" smtClean="0"/>
              <a:t>возраста.</a:t>
            </a:r>
          </a:p>
          <a:p>
            <a:pPr algn="ctr">
              <a:defRPr/>
            </a:pPr>
            <a:r>
              <a:rPr lang="ru-RU" sz="2000" b="1" dirty="0" smtClean="0"/>
              <a:t> </a:t>
            </a:r>
            <a:r>
              <a:rPr lang="ru-RU" sz="2000" b="1" dirty="0"/>
              <a:t>- Подбор аудио записей, иллюстраций к сказкам. 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5" descr="C:\Users\Администратор\Desktop\Настя\звери\0007-020-Kabany-zajchishki-jozhiki-i-mishki-na-opushke-vozle-pnja-sobralis-k.png"/>
          <p:cNvPicPr>
            <a:picLocks noChangeAspect="1" noChangeArrowheads="1"/>
          </p:cNvPicPr>
          <p:nvPr/>
        </p:nvPicPr>
        <p:blipFill>
          <a:blip r:embed="rId4" cstate="print"/>
          <a:srcRect l="39130" r="30435" b="52174"/>
          <a:stretch>
            <a:fillRect/>
          </a:stretch>
        </p:blipFill>
        <p:spPr bwMode="auto">
          <a:xfrm flipH="1">
            <a:off x="6230950" y="260648"/>
            <a:ext cx="2913050" cy="574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ыноска-облако 9"/>
          <p:cNvSpPr/>
          <p:nvPr/>
        </p:nvSpPr>
        <p:spPr>
          <a:xfrm>
            <a:off x="4139952" y="1628800"/>
            <a:ext cx="2520280" cy="147674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ru-RU" b="1" dirty="0" smtClean="0">
                <a:solidFill>
                  <a:srgbClr val="FF0000"/>
                </a:solidFill>
              </a:rPr>
              <a:t>Качусь по дорожке…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73 0.08032 C -0.50139 -0.1095 -0.44705 -0.29931 -0.40121 -0.29838 C -0.35538 -0.29746 -0.34757 0.03657 -0.2809 0.08634 C -0.21406 0.13611 -0.0493 0.01481 5.55556E-7 3.33333E-6 " pathEditMode="relative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5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55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Администратор\Desktop\Настя\звери\1240218554_0lik.ru_children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C:\Users\Администратор\Desktop\Настя\звери\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645024"/>
            <a:ext cx="2765468" cy="263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611560" y="1052736"/>
            <a:ext cx="4176464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Предполагаемый результат:</a:t>
            </a:r>
          </a:p>
          <a:p>
            <a:pPr algn="ctr">
              <a:buFontTx/>
              <a:buChar char="-"/>
            </a:pPr>
            <a:r>
              <a:rPr lang="ru-RU" sz="2000" b="1" dirty="0" smtClean="0"/>
              <a:t>Расширение и обогащение знаний детей о героях сказок </a:t>
            </a:r>
          </a:p>
          <a:p>
            <a:pPr algn="ctr">
              <a:buFontTx/>
              <a:buChar char="-"/>
            </a:pPr>
            <a:r>
              <a:rPr lang="ru-RU" sz="2000" b="1" dirty="0" smtClean="0"/>
              <a:t>- Развитие речи детей, обогащение её новыми словами и выражениями </a:t>
            </a:r>
          </a:p>
          <a:p>
            <a:pPr algn="ctr"/>
            <a:r>
              <a:rPr lang="ru-RU" sz="2000" b="1" dirty="0" smtClean="0"/>
              <a:t>- Развитие творческих </a:t>
            </a:r>
            <a:r>
              <a:rPr lang="ru-RU" sz="2000" b="1" dirty="0"/>
              <a:t>способностей детей.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9" name="Picture 13" descr="БАБОЧКИ (91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133600"/>
            <a:ext cx="2119313" cy="719138"/>
          </a:xfrm>
          <a:prstGeom prst="rect">
            <a:avLst/>
          </a:prstGeom>
          <a:noFill/>
        </p:spPr>
      </p:pic>
      <p:pic>
        <p:nvPicPr>
          <p:cNvPr id="14357" name="Picture 21" descr="e20fa3f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947738" cy="725487"/>
          </a:xfrm>
          <a:prstGeom prst="rect">
            <a:avLst/>
          </a:prstGeom>
          <a:noFill/>
        </p:spPr>
      </p:pic>
      <p:pic>
        <p:nvPicPr>
          <p:cNvPr id="14358" name="Picture 22" descr="e20fa3f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52320" y="908720"/>
            <a:ext cx="1008063" cy="725488"/>
          </a:xfrm>
          <a:prstGeom prst="rect">
            <a:avLst/>
          </a:prstGeom>
          <a:noFill/>
        </p:spPr>
      </p:pic>
      <p:pic>
        <p:nvPicPr>
          <p:cNvPr id="14363" name="Picture 27" descr="БАБОЧКИ (233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7071" y="201580"/>
            <a:ext cx="629254" cy="567060"/>
          </a:xfrm>
          <a:prstGeom prst="rect">
            <a:avLst/>
          </a:prstGeom>
          <a:noFill/>
        </p:spPr>
      </p:pic>
      <p:sp>
        <p:nvSpPr>
          <p:cNvPr id="14365" name="WordArt 29"/>
          <p:cNvSpPr>
            <a:spLocks noChangeArrowheads="1" noChangeShapeType="1" noTextEdit="1"/>
          </p:cNvSpPr>
          <p:nvPr/>
        </p:nvSpPr>
        <p:spPr bwMode="auto">
          <a:xfrm>
            <a:off x="2724150" y="4941888"/>
            <a:ext cx="3648075" cy="8001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ru-RU" sz="28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80322" dir="20493903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7584" y="188640"/>
            <a:ext cx="72008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Продукт проектной деятельности: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457200" y="692696"/>
            <a:ext cx="7571184" cy="724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9" name="Содержимое 28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 smtClean="0"/>
              <a:t>Совместная деятельность воспитателей и детей:</a:t>
            </a:r>
          </a:p>
          <a:p>
            <a:r>
              <a:rPr lang="ru-RU" dirty="0"/>
              <a:t>Л</a:t>
            </a:r>
            <a:r>
              <a:rPr lang="ru-RU" dirty="0" smtClean="0"/>
              <a:t>епка «Весёлые колобки», «Золотые яички», рисование «Дорожка для колобка», аппликация «Выросла репка большая-пребольшая», коллективная аппликация «</a:t>
            </a:r>
            <a:r>
              <a:rPr lang="ru-RU" dirty="0" err="1" smtClean="0"/>
              <a:t>Заюшкина</a:t>
            </a:r>
            <a:r>
              <a:rPr lang="ru-RU" dirty="0" smtClean="0"/>
              <a:t> избушка»</a:t>
            </a:r>
          </a:p>
          <a:p>
            <a:endParaRPr lang="ru-RU" dirty="0"/>
          </a:p>
        </p:txBody>
      </p:sp>
      <p:pic>
        <p:nvPicPr>
          <p:cNvPr id="30" name="Picture 8" descr="9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797152"/>
            <a:ext cx="2621837" cy="2002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дминистратор\Desktop\Настя\звери\1240475071_0lik.ru_children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C:\Users\Администратор\Desktop\Настя\звери\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-243408"/>
            <a:ext cx="2233135" cy="178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лако 4"/>
          <p:cNvSpPr/>
          <p:nvPr/>
        </p:nvSpPr>
        <p:spPr>
          <a:xfrm>
            <a:off x="323528" y="116632"/>
            <a:ext cx="4320480" cy="1571055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Презентация проекта: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 rot="-154205">
            <a:off x="1950856" y="1814170"/>
            <a:ext cx="26289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000" b="1" dirty="0">
                <a:solidFill>
                  <a:srgbClr val="FF0000"/>
                </a:solidFill>
              </a:rPr>
              <a:t> 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1772816"/>
            <a:ext cx="33843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/>
              <a:t>Проведение </a:t>
            </a:r>
            <a:r>
              <a:rPr lang="ru-RU" sz="2800" b="1" dirty="0"/>
              <a:t>развлечения «Полянка сказок» </a:t>
            </a:r>
            <a:endParaRPr lang="ru-RU" sz="2800" b="1" dirty="0" smtClean="0"/>
          </a:p>
          <a:p>
            <a:r>
              <a:rPr lang="ru-RU" sz="2800" b="1" dirty="0" smtClean="0"/>
              <a:t>- </a:t>
            </a:r>
            <a:r>
              <a:rPr lang="ru-RU" sz="2800" b="1" dirty="0"/>
              <a:t>Выставка работ родителей на тему: «Обложка любимой сказки»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Картинка 2 из 8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1023897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260648"/>
            <a:ext cx="8532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dventure" pitchFamily="2" charset="0"/>
              </a:rPr>
              <a:t>РЕАЛИЗАЦИЯ ПРОЕКТА</a:t>
            </a:r>
            <a:endParaRPr lang="ru-RU" sz="4400" b="1" dirty="0">
              <a:solidFill>
                <a:srgbClr val="002060"/>
              </a:solidFill>
              <a:latin typeface="Adventure" pitchFamily="2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267744" y="5229200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341</Words>
  <Application>Microsoft Office PowerPoint</Application>
  <PresentationFormat>Экран (4:3)</PresentationFormat>
  <Paragraphs>71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</vt:lpstr>
      <vt:lpstr>Презентация PowerPoint</vt:lpstr>
      <vt:lpstr>Презентация PowerPoint</vt:lpstr>
      <vt:lpstr>Рассматривание картинок из серии «Дикие животные» Цель: упражнять в узнавании и назывании животных леса.</vt:lpstr>
      <vt:lpstr>Просмотр мультфильма «Маша и медведь» Цель: вызвать радостное настроение, развивать речь, словарный запас.</vt:lpstr>
      <vt:lpstr>Беседа о жизни лесных зверей. Цель: рассказать о повадках лисы и зайца (лиса хищница - охотится на зайчика, он от нее прячется.)</vt:lpstr>
      <vt:lpstr>Игра-занятие: Сказка «Курочка Ряба»  Цели: побуждать детей слушать сказку в инсценированном варианте и в обычном пересказе, вызвать желание прослушать ее еще раз. Формировать способность обобщению путем упражнения детей в подборе к глаголам соответствующих существительных.</vt:lpstr>
      <vt:lpstr> Чтение сказки «Колобок» с показом.    </vt:lpstr>
      <vt:lpstr>Сказка в гости к нам пришла Дети старшей группы показали нам сказку «РЕПКА»</vt:lpstr>
      <vt:lpstr>Экспериментирование с солёным тестом.</vt:lpstr>
      <vt:lpstr>Лепка «Весёлые колобки»</vt:lpstr>
      <vt:lpstr>Презентация PowerPoint</vt:lpstr>
      <vt:lpstr>Аппликация «Выросла репка большая-пребольшая»  Цель: повторить с детьми знание желтого и зеленого цвета, учить наносить клейстер на заготовленные детали при помощи кисточки, приклеивать их к листу бумаги, соединяя детали по образцу.</vt:lpstr>
      <vt:lpstr>Физическое развитие</vt:lpstr>
      <vt:lpstr> Участие родителей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Юрик</dc:creator>
  <cp:lastModifiedBy>uwer</cp:lastModifiedBy>
  <cp:revision>23</cp:revision>
  <dcterms:created xsi:type="dcterms:W3CDTF">2015-11-28T14:06:56Z</dcterms:created>
  <dcterms:modified xsi:type="dcterms:W3CDTF">2015-12-03T05:02:44Z</dcterms:modified>
</cp:coreProperties>
</file>